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PERFEITO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DBF373-50ED-4BDA-BDBF-1931A8530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Perfeito Amor, que a </a:t>
            </a:r>
          </a:p>
          <a:p>
            <a:r>
              <a:rPr lang="pt-BR" dirty="0"/>
              <a:t>todo amor transcendes, </a:t>
            </a:r>
          </a:p>
          <a:p>
            <a:r>
              <a:rPr lang="pt-BR" dirty="0"/>
              <a:t>Humildemente vimos suplicar </a:t>
            </a:r>
          </a:p>
        </p:txBody>
      </p:sp>
    </p:spTree>
    <p:extLst>
      <p:ext uri="{BB962C8B-B14F-4D97-AF65-F5344CB8AC3E}">
        <p14:creationId xmlns:p14="http://schemas.microsoft.com/office/powerpoint/2010/main" val="9055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B13BDF-7E2E-4CF4-BB08-62F838E0F1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Tua imagem se </a:t>
            </a:r>
          </a:p>
          <a:p>
            <a:r>
              <a:rPr lang="pt-BR" dirty="0"/>
              <a:t>reflita sempre </a:t>
            </a:r>
          </a:p>
          <a:p>
            <a:r>
              <a:rPr lang="pt-BR" dirty="0"/>
              <a:t>No amor que aos servos </a:t>
            </a:r>
          </a:p>
          <a:p>
            <a:r>
              <a:rPr lang="pt-BR" dirty="0"/>
              <a:t>Teus vem consagrar.</a:t>
            </a:r>
          </a:p>
        </p:txBody>
      </p:sp>
    </p:spTree>
    <p:extLst>
      <p:ext uri="{BB962C8B-B14F-4D97-AF65-F5344CB8AC3E}">
        <p14:creationId xmlns:p14="http://schemas.microsoft.com/office/powerpoint/2010/main" val="123652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03F62B-14F1-4334-AB8D-3ABB409C4A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Fonte inefável de </a:t>
            </a:r>
          </a:p>
          <a:p>
            <a:r>
              <a:rPr lang="pt-BR" dirty="0"/>
              <a:t>prazer perfeito, </a:t>
            </a:r>
          </a:p>
          <a:p>
            <a:r>
              <a:rPr lang="pt-BR" dirty="0"/>
              <a:t>De paciente fé e plena paz, </a:t>
            </a:r>
          </a:p>
        </p:txBody>
      </p:sp>
    </p:spTree>
    <p:extLst>
      <p:ext uri="{BB962C8B-B14F-4D97-AF65-F5344CB8AC3E}">
        <p14:creationId xmlns:p14="http://schemas.microsoft.com/office/powerpoint/2010/main" val="584808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73167C-C2A1-4BA4-8AD9-C725214673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Concede ao novo </a:t>
            </a:r>
          </a:p>
          <a:p>
            <a:r>
              <a:rPr lang="pt-BR" dirty="0"/>
              <a:t>lar serenos dias,</a:t>
            </a:r>
          </a:p>
          <a:p>
            <a:r>
              <a:rPr lang="pt-BR" dirty="0"/>
              <a:t>Na comunhão que a </a:t>
            </a:r>
          </a:p>
          <a:p>
            <a:r>
              <a:rPr lang="pt-BR" dirty="0"/>
              <a:t>Tua bênção traz.</a:t>
            </a:r>
          </a:p>
        </p:txBody>
      </p:sp>
    </p:spTree>
    <p:extLst>
      <p:ext uri="{BB962C8B-B14F-4D97-AF65-F5344CB8AC3E}">
        <p14:creationId xmlns:p14="http://schemas.microsoft.com/office/powerpoint/2010/main" val="13292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F7D6FFA-3A94-4C1C-A54F-BACC8443F6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Luz dos Céus, </a:t>
            </a:r>
          </a:p>
          <a:p>
            <a:r>
              <a:rPr lang="pt-BR" dirty="0"/>
              <a:t>Jesus, eterna Vida, </a:t>
            </a:r>
          </a:p>
          <a:p>
            <a:r>
              <a:rPr lang="pt-BR" dirty="0"/>
              <a:t>Sê Tu presente nesta doce união,</a:t>
            </a:r>
          </a:p>
        </p:txBody>
      </p:sp>
    </p:spTree>
    <p:extLst>
      <p:ext uri="{BB962C8B-B14F-4D97-AF65-F5344CB8AC3E}">
        <p14:creationId xmlns:p14="http://schemas.microsoft.com/office/powerpoint/2010/main" val="206223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PERFEITO AMOR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478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820821-F5D7-48E3-8180-482308FEEB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 em tudo e sempre, </a:t>
            </a:r>
          </a:p>
          <a:p>
            <a:r>
              <a:rPr lang="pt-BR" dirty="0"/>
              <a:t>sobre os noivos seja </a:t>
            </a:r>
          </a:p>
          <a:p>
            <a:r>
              <a:rPr lang="pt-BR" dirty="0"/>
              <a:t>Tua constante, eterna proteção.</a:t>
            </a:r>
          </a:p>
        </p:txBody>
      </p:sp>
    </p:spTree>
    <p:extLst>
      <p:ext uri="{BB962C8B-B14F-4D97-AF65-F5344CB8AC3E}">
        <p14:creationId xmlns:p14="http://schemas.microsoft.com/office/powerpoint/2010/main" val="192933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43</Words>
  <Application>Microsoft Office PowerPoint</Application>
  <PresentationFormat>Apresentação na tela (16:9)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PERFEITO AMOR</vt:lpstr>
      <vt:lpstr>PERFEITO AMOR</vt:lpstr>
      <vt:lpstr>PERFEITO AMOR</vt:lpstr>
      <vt:lpstr>PERFEITO AMOR</vt:lpstr>
      <vt:lpstr>PERFEITO AMOR</vt:lpstr>
      <vt:lpstr>PERFEITO AMOR</vt:lpstr>
      <vt:lpstr>PERFEITO AMOR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2019-06-12T23:03:16Z</dcterms:modified>
</cp:coreProperties>
</file>